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741E7D-B83F-402C-8FD6-D743814F8563}" type="datetimeFigureOut">
              <a:rPr lang="en-US" smtClean="0"/>
              <a:t>9/2/2022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F73CF6-2CD9-4485-9591-4D1769BED1B0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3714752"/>
            <a:ext cx="13517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latin typeface="Arial" pitchFamily="34" charset="0"/>
                <a:cs typeface="Arial" pitchFamily="34" charset="0"/>
              </a:rPr>
              <a:t>Paper Title:</a:t>
            </a:r>
          </a:p>
          <a:p>
            <a:r>
              <a:rPr lang="en-IN" dirty="0" smtClean="0">
                <a:latin typeface="Arial" pitchFamily="34" charset="0"/>
                <a:cs typeface="Arial" pitchFamily="34" charset="0"/>
              </a:rPr>
              <a:t>Author: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2976" y="5214950"/>
            <a:ext cx="6058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latin typeface="Arial" pitchFamily="34" charset="0"/>
                <a:cs typeface="Arial" pitchFamily="34" charset="0"/>
              </a:rPr>
              <a:t>Theme : </a:t>
            </a:r>
            <a:r>
              <a:rPr lang="en-GB" dirty="0" smtClean="0"/>
              <a:t>(Add your theme here) e.g.</a:t>
            </a:r>
            <a:r>
              <a:rPr lang="en-IN" dirty="0" smtClean="0">
                <a:latin typeface="Arial" pitchFamily="34" charset="0"/>
                <a:cs typeface="Arial" pitchFamily="34" charset="0"/>
              </a:rPr>
              <a:t> Goal 01</a:t>
            </a:r>
            <a:r>
              <a:rPr lang="en-GB" dirty="0" smtClean="0"/>
              <a:t> No Poverty </a:t>
            </a:r>
            <a:endParaRPr lang="en-IN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39752" y="1834162"/>
            <a:ext cx="2531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/>
              <a:t>Add cover image if any</a:t>
            </a:r>
            <a:endParaRPr lang="en-GB" dirty="0"/>
          </a:p>
        </p:txBody>
      </p:sp>
      <p:pic>
        <p:nvPicPr>
          <p:cNvPr id="1026" name="Picture 2" descr="E:\icisdg rhs August\IMAGES AND REFERENCE\Picture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"/>
            <a:ext cx="2987824" cy="2408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63339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IN" sz="2000" b="1" dirty="0" smtClean="0">
                <a:latin typeface="Arial" pitchFamily="34" charset="0"/>
                <a:cs typeface="Arial" pitchFamily="34" charset="0"/>
              </a:rPr>
              <a:t>Abstract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6357958"/>
            <a:ext cx="2002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 smtClean="0">
                <a:latin typeface="Arial" pitchFamily="34" charset="0"/>
                <a:cs typeface="Arial" pitchFamily="34" charset="0"/>
              </a:rPr>
              <a:t>Theme : Goal 01 ....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28596" y="1214422"/>
            <a:ext cx="8229600" cy="633394"/>
          </a:xfrm>
          <a:prstGeom prst="rect">
            <a:avLst/>
          </a:prstGeom>
        </p:spPr>
        <p:txBody>
          <a:bodyPr vert="horz" anchor="b" anchorCtr="0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IN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Add  abstract </a:t>
            </a:r>
            <a:r>
              <a:rPr kumimoji="0" lang="en-IN" sz="17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here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" name="Picture 2" descr="E:\icisdg rhs August\IMAGES AND REFERENCE\Picture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5705"/>
            <a:ext cx="1303080" cy="10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633394"/>
          </a:xfrm>
        </p:spPr>
        <p:txBody>
          <a:bodyPr>
            <a:normAutofit/>
          </a:bodyPr>
          <a:lstStyle/>
          <a:p>
            <a:r>
              <a:rPr lang="en-GB" sz="1800" b="1" dirty="0" smtClean="0">
                <a:latin typeface="Arial" pitchFamily="34" charset="0"/>
                <a:cs typeface="Arial" pitchFamily="34" charset="0"/>
              </a:rPr>
              <a:t>Add </a:t>
            </a:r>
            <a:r>
              <a:rPr lang="en-IN" sz="1800" b="1" dirty="0" smtClean="0">
                <a:latin typeface="Arial" pitchFamily="34" charset="0"/>
                <a:cs typeface="Arial" pitchFamily="34" charset="0"/>
              </a:rPr>
              <a:t>sub title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28596" y="1214422"/>
            <a:ext cx="8229600" cy="633394"/>
          </a:xfrm>
          <a:prstGeom prst="rect">
            <a:avLst/>
          </a:prstGeom>
        </p:spPr>
        <p:txBody>
          <a:bodyPr vert="horz" anchor="b" anchorCtr="0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IN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Add text and images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6357958"/>
            <a:ext cx="2002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 smtClean="0">
                <a:latin typeface="Arial" pitchFamily="34" charset="0"/>
                <a:cs typeface="Arial" pitchFamily="34" charset="0"/>
              </a:rPr>
              <a:t>Theme : Goal 01 ....</a:t>
            </a:r>
          </a:p>
        </p:txBody>
      </p:sp>
      <p:pic>
        <p:nvPicPr>
          <p:cNvPr id="6" name="Picture 2" descr="E:\icisdg rhs August\IMAGES AND REFERENCE\Picture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5705"/>
            <a:ext cx="1303080" cy="10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633394"/>
          </a:xfrm>
        </p:spPr>
        <p:txBody>
          <a:bodyPr>
            <a:normAutofit/>
          </a:bodyPr>
          <a:lstStyle/>
          <a:p>
            <a:r>
              <a:rPr lang="en-GB" sz="1800" b="1" dirty="0" smtClean="0">
                <a:latin typeface="Arial" pitchFamily="34" charset="0"/>
                <a:cs typeface="Arial" pitchFamily="34" charset="0"/>
              </a:rPr>
              <a:t>Add </a:t>
            </a:r>
            <a:r>
              <a:rPr lang="en-IN" sz="1800" b="1" dirty="0" smtClean="0">
                <a:latin typeface="Arial" pitchFamily="34" charset="0"/>
                <a:cs typeface="Arial" pitchFamily="34" charset="0"/>
              </a:rPr>
              <a:t>sub title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28596" y="1214422"/>
            <a:ext cx="8229600" cy="633394"/>
          </a:xfrm>
          <a:prstGeom prst="rect">
            <a:avLst/>
          </a:prstGeom>
        </p:spPr>
        <p:txBody>
          <a:bodyPr vert="horz" anchor="b" anchorCtr="0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IN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Add text and images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6357958"/>
            <a:ext cx="2002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 smtClean="0">
                <a:latin typeface="Arial" pitchFamily="34" charset="0"/>
                <a:cs typeface="Arial" pitchFamily="34" charset="0"/>
              </a:rPr>
              <a:t>Theme : Goal 01 ....</a:t>
            </a:r>
          </a:p>
        </p:txBody>
      </p:sp>
      <p:pic>
        <p:nvPicPr>
          <p:cNvPr id="7" name="Picture 2" descr="E:\icisdg rhs August\IMAGES AND REFERENCE\Picture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5705"/>
            <a:ext cx="1303080" cy="10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633394"/>
          </a:xfrm>
        </p:spPr>
        <p:txBody>
          <a:bodyPr>
            <a:normAutofit/>
          </a:bodyPr>
          <a:lstStyle/>
          <a:p>
            <a:r>
              <a:rPr lang="en-GB" sz="1800" b="1" dirty="0" smtClean="0">
                <a:latin typeface="Arial" pitchFamily="34" charset="0"/>
                <a:cs typeface="Arial" pitchFamily="34" charset="0"/>
              </a:rPr>
              <a:t>Add </a:t>
            </a:r>
            <a:r>
              <a:rPr lang="en-IN" sz="1800" b="1" dirty="0" smtClean="0">
                <a:latin typeface="Arial" pitchFamily="34" charset="0"/>
                <a:cs typeface="Arial" pitchFamily="34" charset="0"/>
              </a:rPr>
              <a:t>sub title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28596" y="1214422"/>
            <a:ext cx="8229600" cy="633394"/>
          </a:xfrm>
          <a:prstGeom prst="rect">
            <a:avLst/>
          </a:prstGeom>
        </p:spPr>
        <p:txBody>
          <a:bodyPr vert="horz" anchor="b" anchorCtr="0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IN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Add text and images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6357958"/>
            <a:ext cx="2002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600" dirty="0" smtClean="0">
                <a:latin typeface="Arial" pitchFamily="34" charset="0"/>
                <a:cs typeface="Arial" pitchFamily="34" charset="0"/>
              </a:rPr>
              <a:t>Theme : Goal 01 ....</a:t>
            </a:r>
          </a:p>
        </p:txBody>
      </p:sp>
      <p:pic>
        <p:nvPicPr>
          <p:cNvPr id="9" name="Picture 2" descr="E:\icisdg rhs August\IMAGES AND REFERENCE\Picture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5705"/>
            <a:ext cx="1303080" cy="105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</TotalTime>
  <Words>53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Origin</vt:lpstr>
      <vt:lpstr>PowerPoint Presentation</vt:lpstr>
      <vt:lpstr> Abstract</vt:lpstr>
      <vt:lpstr>Add sub title</vt:lpstr>
      <vt:lpstr>Add sub title</vt:lpstr>
      <vt:lpstr>Add sub title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 abd</dc:creator>
  <cp:lastModifiedBy>DELL</cp:lastModifiedBy>
  <cp:revision>5</cp:revision>
  <dcterms:created xsi:type="dcterms:W3CDTF">2021-12-03T12:21:10Z</dcterms:created>
  <dcterms:modified xsi:type="dcterms:W3CDTF">2022-09-02T13:45:48Z</dcterms:modified>
</cp:coreProperties>
</file>